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61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00"/>
    <a:srgbClr val="0E1B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57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01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365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868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1256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003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52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97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34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51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97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576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2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552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59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95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73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BD93F5-DBA1-A946-114D-C434D9D40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17ECBC-350B-5F26-3A65-9F7C64B13F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6724" y="702958"/>
            <a:ext cx="7011219" cy="5452083"/>
          </a:xfrm>
        </p:spPr>
        <p:txBody>
          <a:bodyPr anchor="ctr">
            <a:noAutofit/>
          </a:bodyPr>
          <a:lstStyle/>
          <a:p>
            <a:pPr algn="l"/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MAIRIE DE AUGNE</a:t>
            </a:r>
            <a:b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Le mardi 26 mai de 09h30 à 12h00 sur RDV</a:t>
            </a: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MAIRIE DE BUJALEUF</a:t>
            </a:r>
            <a:b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Le jeudi 07 mai de 14h30 à 17h00 sur RDV</a:t>
            </a:r>
            <a:br>
              <a:rPr lang="fr-FR" sz="1600" dirty="0">
                <a:solidFill>
                  <a:srgbClr val="FF0000"/>
                </a:solidFill>
              </a:rPr>
            </a:br>
            <a:br>
              <a:rPr lang="fr-FR" sz="1600" dirty="0">
                <a:solidFill>
                  <a:srgbClr val="FF0000"/>
                </a:solidFill>
              </a:rPr>
            </a:b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MAIRIE DE CHEISSOUX</a:t>
            </a: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Le mardi 05 mai de 09h30 à 12h00 sur RDV</a:t>
            </a: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MAIRIE DE DOMPS</a:t>
            </a: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Le jeudi 14 mai de 14h30 à 17h00 sur RDV</a:t>
            </a:r>
            <a:br>
              <a:rPr lang="fr-FR" sz="1600" dirty="0">
                <a:solidFill>
                  <a:srgbClr val="FF0000"/>
                </a:solidFill>
              </a:rPr>
            </a:br>
            <a:br>
              <a:rPr lang="fr-FR" sz="1600" b="1" dirty="0">
                <a:solidFill>
                  <a:srgbClr val="FF0000"/>
                </a:solidFill>
              </a:rPr>
            </a:b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MAIRIE DE NEDDE</a:t>
            </a: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Le mardi 12 mai de 09h30 à 12h00 sur RDV</a:t>
            </a: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MAIRIE DE PEYRAT-LE-CHATEAU</a:t>
            </a: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Le mardi 19 mai de 09h30 à 12h00 sur RDV</a:t>
            </a: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r-FR" sz="1600" b="1" dirty="0"/>
            </a:b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MAIRIE DE SAINT-AMAND-LE-PETIT</a:t>
            </a:r>
            <a:b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Le vendredi 22 mai de 09h30 à 12h00 sur RDV</a:t>
            </a:r>
            <a:br>
              <a:rPr lang="fr-FR" sz="1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r-FR" sz="1600" dirty="0"/>
            </a:b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MAIRIE DE SAINTE-ANNE-SAINT-PRIEST</a:t>
            </a:r>
            <a:b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Le jeudi 21 mai de 14h30 à 17h00 sur RDV</a:t>
            </a:r>
            <a:br>
              <a:rPr lang="fr-FR" sz="1600" dirty="0"/>
            </a:br>
            <a:endParaRPr lang="fr-FR" sz="1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08B42E-DE09-C3A7-B238-D7B49ADE2B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667" y="1887714"/>
            <a:ext cx="3170001" cy="4130411"/>
          </a:xfrm>
        </p:spPr>
        <p:txBody>
          <a:bodyPr anchor="ctr">
            <a:normAutofit/>
          </a:bodyPr>
          <a:lstStyle/>
          <a:p>
            <a:pPr algn="ctr"/>
            <a:endParaRPr lang="fr-FR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France Services des Portes de Vassivière</a:t>
            </a:r>
          </a:p>
          <a:p>
            <a:pPr algn="ctr"/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Permanences délocalisées</a:t>
            </a:r>
          </a:p>
          <a:p>
            <a:pPr algn="ctr"/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Mai 2026</a:t>
            </a:r>
          </a:p>
          <a:p>
            <a:endParaRPr lang="fr-FR" sz="3100" dirty="0">
              <a:solidFill>
                <a:srgbClr val="FFFFFF"/>
              </a:solidFill>
            </a:endParaRPr>
          </a:p>
          <a:p>
            <a:endParaRPr lang="fr-FR" sz="3200" dirty="0">
              <a:solidFill>
                <a:srgbClr val="FFFFFF"/>
              </a:solidFill>
            </a:endParaRPr>
          </a:p>
        </p:txBody>
      </p:sp>
      <p:pic>
        <p:nvPicPr>
          <p:cNvPr id="4" name="Image 3" descr="Une image contenant texte, Police, logo, graphisme&#10;&#10;Description générée automatiquement">
            <a:extLst>
              <a:ext uri="{FF2B5EF4-FFF2-40B4-BE49-F238E27FC236}">
                <a16:creationId xmlns:a16="http://schemas.microsoft.com/office/drawing/2014/main" id="{9868E5F1-4C0B-5DBF-6C09-A361305D9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326" y="363032"/>
            <a:ext cx="1524682" cy="152468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2A03482-3A27-B39B-26BC-2586531FA6CA}"/>
              </a:ext>
            </a:extLst>
          </p:cNvPr>
          <p:cNvSpPr txBox="1"/>
          <p:nvPr/>
        </p:nvSpPr>
        <p:spPr>
          <a:xfrm>
            <a:off x="72646" y="5939114"/>
            <a:ext cx="474404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600" u="sng" dirty="0">
                <a:solidFill>
                  <a:schemeClr val="accent1">
                    <a:lumMod val="75000"/>
                  </a:schemeClr>
                </a:solidFill>
              </a:rPr>
              <a:t>Prise de RDV :</a:t>
            </a:r>
          </a:p>
          <a:p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06.72.72.47.43</a:t>
            </a:r>
          </a:p>
          <a:p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portes-de-vassiviere@france-services.gouv.fr</a:t>
            </a:r>
          </a:p>
        </p:txBody>
      </p:sp>
    </p:spTree>
    <p:extLst>
      <p:ext uri="{BB962C8B-B14F-4D97-AF65-F5344CB8AC3E}">
        <p14:creationId xmlns:p14="http://schemas.microsoft.com/office/powerpoint/2010/main" val="20282472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1142</TotalTime>
  <Words>149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Facette</vt:lpstr>
      <vt:lpstr>MAIRIE DE AUGNE Le mardi 26 mai de 09h30 à 12h00 sur RDV  MAIRIE DE BUJALEUF Le jeudi 07 mai de 14h30 à 17h00 sur RDV  MAIRIE DE CHEISSOUX Le mardi 05 mai de 09h30 à 12h00 sur RDV  MAIRIE DE DOMPS Le jeudi 14 mai de 14h30 à 17h00 sur RDV  MAIRIE DE NEDDE Le mardi 12 mai de 09h30 à 12h00 sur RDV  MAIRIE DE PEYRAT-LE-CHATEAU Le mardi 19 mai de 09h30 à 12h00 sur RDV  MAIRIE DE SAINT-AMAND-LE-PETIT Le vendredi 22 mai de 09h30 à 12h00 sur RDV  MAIRIE DE SAINTE-ANNE-SAINT-PRIEST Le jeudi 21 mai de 14h30 à 17h00 sur RDV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125</cp:revision>
  <cp:lastPrinted>2026-04-30T12:43:42Z</cp:lastPrinted>
  <dcterms:created xsi:type="dcterms:W3CDTF">2023-10-03T11:26:34Z</dcterms:created>
  <dcterms:modified xsi:type="dcterms:W3CDTF">2026-04-30T12:56:31Z</dcterms:modified>
</cp:coreProperties>
</file>